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8" r:id="rId3"/>
    <p:sldId id="279" r:id="rId4"/>
    <p:sldId id="280" r:id="rId5"/>
    <p:sldId id="281" r:id="rId6"/>
    <p:sldId id="282" r:id="rId7"/>
    <p:sldId id="283" r:id="rId8"/>
    <p:sldId id="28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2" autoAdjust="0"/>
    <p:restoredTop sz="94660"/>
  </p:normalViewPr>
  <p:slideViewPr>
    <p:cSldViewPr snapToGrid="0">
      <p:cViewPr varScale="1">
        <p:scale>
          <a:sx n="73" d="100"/>
          <a:sy n="73" d="100"/>
        </p:scale>
        <p:origin x="36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249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60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86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6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47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49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43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84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063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37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76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300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演化策略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algn="r"/>
            <a:r>
              <a:rPr lang="zh-CN" altLang="en-US" dirty="0"/>
              <a:t>卢涛  </a:t>
            </a:r>
            <a:r>
              <a:rPr lang="en-US" altLang="zh-CN" dirty="0"/>
              <a:t>21821236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406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CD17F3-C4F0-4A03-A027-D56862992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自然进化策略</a:t>
            </a:r>
            <a:r>
              <a:rPr lang="en-US" altLang="zh-CN" b="1" dirty="0"/>
              <a:t>——NES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0AA700-2686-4BC7-AEBF-0AA36DCDC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NES</a:t>
            </a:r>
            <a:r>
              <a:rPr lang="zh-CN" altLang="en-US" dirty="0"/>
              <a:t>是</a:t>
            </a:r>
            <a:r>
              <a:rPr lang="en-US" altLang="zh-CN" dirty="0"/>
              <a:t>CMA-ES</a:t>
            </a:r>
            <a:r>
              <a:rPr lang="zh-CN" altLang="en-US" dirty="0"/>
              <a:t>的一种改进算法， 它使用自然梯度下降方法来更新正态分布中的参数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BC2CC30-E50F-459F-A966-56F8D30A5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85" y="2657475"/>
            <a:ext cx="8848725" cy="420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654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176801-97ED-4EC4-A81E-62839D138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目标函数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E69D3A-C3B2-412B-B4DC-F5AE612EA5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优化的目标函数：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6B4DCC-9CF6-4FC5-9856-17586E6BE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3832" y="1542642"/>
            <a:ext cx="6477300" cy="100026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A2A3BD4-A2B4-4F2D-8566-444840D0F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625" y="2677840"/>
            <a:ext cx="5357025" cy="390883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F04C571-FBAE-4F9E-B7B0-0DE937F1028E}"/>
              </a:ext>
            </a:extLst>
          </p:cNvPr>
          <p:cNvSpPr txBox="1"/>
          <p:nvPr/>
        </p:nvSpPr>
        <p:spPr>
          <a:xfrm>
            <a:off x="1009113" y="3605349"/>
            <a:ext cx="3657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/>
              <a:t>非凸函数</a:t>
            </a:r>
            <a:endParaRPr lang="en-US" altLang="zh-CN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/>
              <a:t>最优解为（</a:t>
            </a:r>
            <a:r>
              <a:rPr lang="en-US" altLang="zh-CN" sz="2800" dirty="0"/>
              <a:t>-5</a:t>
            </a:r>
            <a:r>
              <a:rPr lang="zh-CN" altLang="en-US" sz="2800" dirty="0"/>
              <a:t>，</a:t>
            </a:r>
            <a:r>
              <a:rPr lang="en-US" altLang="zh-CN" sz="2800" dirty="0"/>
              <a:t>0</a:t>
            </a:r>
            <a:r>
              <a:rPr lang="zh-CN" altLang="en-US" sz="2800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393067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91AEB9-C241-45E4-BC66-B9E5669A9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算法步骤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FFBD6F-1AA8-473F-859F-4EDC7AAEC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采样获得子代</a:t>
            </a:r>
            <a:endParaRPr lang="en-US" altLang="zh-CN" dirty="0"/>
          </a:p>
          <a:p>
            <a:r>
              <a:rPr lang="zh-CN" altLang="en-US" dirty="0"/>
              <a:t>计算子代的</a:t>
            </a:r>
            <a:r>
              <a:rPr lang="en-US" altLang="zh-CN" dirty="0"/>
              <a:t>fitness</a:t>
            </a:r>
          </a:p>
          <a:p>
            <a:r>
              <a:rPr lang="zh-CN" altLang="en-US" dirty="0"/>
              <a:t>使用</a:t>
            </a:r>
            <a:r>
              <a:rPr lang="en-US" altLang="zh-CN" dirty="0"/>
              <a:t>GD</a:t>
            </a:r>
            <a:r>
              <a:rPr lang="zh-CN" altLang="en-US" dirty="0"/>
              <a:t>更新正态分布的参数</a:t>
            </a:r>
            <a:endParaRPr lang="en-US" altLang="zh-CN" dirty="0"/>
          </a:p>
          <a:p>
            <a:r>
              <a:rPr lang="zh-CN" altLang="en-US" dirty="0"/>
              <a:t>迭代</a:t>
            </a:r>
            <a:r>
              <a:rPr lang="en-US" altLang="zh-CN" dirty="0"/>
              <a:t>150</a:t>
            </a:r>
            <a:r>
              <a:rPr lang="zh-CN" altLang="en-US" dirty="0"/>
              <a:t>次直到收敛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9194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1D9D21-D7B8-4665-809D-5259BF47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仿真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FEB772-13F1-49D7-A12D-CECC3D982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1</a:t>
            </a:r>
            <a:r>
              <a:rPr lang="zh-CN" altLang="en-US" dirty="0"/>
              <a:t>次采样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D87A1AE-FCE3-41FF-8AB0-AEA44E96B2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137" y="1234435"/>
            <a:ext cx="5852172" cy="438912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3A4B643-E3BA-4919-8ABE-88EF03C0FDFA}"/>
              </a:ext>
            </a:extLst>
          </p:cNvPr>
          <p:cNvSpPr txBox="1"/>
          <p:nvPr/>
        </p:nvSpPr>
        <p:spPr>
          <a:xfrm>
            <a:off x="838200" y="3524240"/>
            <a:ext cx="365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/>
              <a:t>（</a:t>
            </a:r>
            <a:r>
              <a:rPr lang="en-US" altLang="zh-CN" sz="2800" dirty="0"/>
              <a:t>-10</a:t>
            </a:r>
            <a:r>
              <a:rPr lang="zh-CN" altLang="en-US" sz="2800" dirty="0"/>
              <a:t>，</a:t>
            </a:r>
            <a:r>
              <a:rPr lang="en-US" altLang="zh-CN" sz="2800" dirty="0"/>
              <a:t>15</a:t>
            </a:r>
            <a:r>
              <a:rPr lang="zh-CN" altLang="en-US" sz="2800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2850832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1D9D21-D7B8-4665-809D-5259BF47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仿真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FEB772-13F1-49D7-A12D-CECC3D982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70</a:t>
            </a:r>
            <a:r>
              <a:rPr lang="zh-CN" altLang="en-US" dirty="0"/>
              <a:t>次采样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A4B643-E3BA-4919-8ABE-88EF03C0FDFA}"/>
              </a:ext>
            </a:extLst>
          </p:cNvPr>
          <p:cNvSpPr txBox="1"/>
          <p:nvPr/>
        </p:nvSpPr>
        <p:spPr>
          <a:xfrm>
            <a:off x="838199" y="3524240"/>
            <a:ext cx="438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/>
              <a:t>取到局部最优解（</a:t>
            </a:r>
            <a:r>
              <a:rPr lang="en-US" altLang="zh-CN" sz="2800" dirty="0"/>
              <a:t>5</a:t>
            </a:r>
            <a:r>
              <a:rPr lang="zh-CN" altLang="en-US" sz="2800" dirty="0"/>
              <a:t>，</a:t>
            </a:r>
            <a:r>
              <a:rPr lang="en-US" altLang="zh-CN" sz="2800" dirty="0"/>
              <a:t>0</a:t>
            </a:r>
            <a:r>
              <a:rPr lang="zh-CN" altLang="en-US" sz="2800" dirty="0"/>
              <a:t>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DCD1366-6849-4D25-9AE7-8E8D3E8A17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628" y="1175370"/>
            <a:ext cx="6263652" cy="469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571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1D9D21-D7B8-4665-809D-5259BF47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仿真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FEB772-13F1-49D7-A12D-CECC3D982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150</a:t>
            </a:r>
            <a:r>
              <a:rPr lang="zh-CN" altLang="en-US" dirty="0"/>
              <a:t>次采样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A4B643-E3BA-4919-8ABE-88EF03C0FDFA}"/>
              </a:ext>
            </a:extLst>
          </p:cNvPr>
          <p:cNvSpPr txBox="1"/>
          <p:nvPr/>
        </p:nvSpPr>
        <p:spPr>
          <a:xfrm>
            <a:off x="838199" y="3524240"/>
            <a:ext cx="4386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/>
              <a:t>取到全局最优解（</a:t>
            </a:r>
            <a:r>
              <a:rPr lang="en-US" altLang="zh-CN" sz="2800" dirty="0"/>
              <a:t>-5</a:t>
            </a:r>
            <a:r>
              <a:rPr lang="zh-CN" altLang="en-US" sz="2800" dirty="0"/>
              <a:t>，</a:t>
            </a:r>
            <a:r>
              <a:rPr lang="en-US" altLang="zh-CN" sz="2800" dirty="0"/>
              <a:t>0</a:t>
            </a:r>
            <a:r>
              <a:rPr lang="zh-CN" altLang="en-US" sz="2800" dirty="0"/>
              <a:t>）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2EC5E84-15E4-4C33-81FA-D71C993DA6E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223" y="1114140"/>
            <a:ext cx="6426932" cy="482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621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1D9D21-D7B8-4665-809D-5259BF47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仿真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FEB772-13F1-49D7-A12D-CECC3D982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整个采样过程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469A7D6-960F-4A75-8CA3-9CD53F17AAF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433" y="820374"/>
            <a:ext cx="7704183" cy="577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99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107</Words>
  <Application>Microsoft Office PowerPoint</Application>
  <PresentationFormat>宽屏</PresentationFormat>
  <Paragraphs>24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演化策略</vt:lpstr>
      <vt:lpstr>自然进化策略——NES</vt:lpstr>
      <vt:lpstr>目标函数</vt:lpstr>
      <vt:lpstr>算法步骤</vt:lpstr>
      <vt:lpstr>仿真</vt:lpstr>
      <vt:lpstr>仿真</vt:lpstr>
      <vt:lpstr>仿真</vt:lpstr>
      <vt:lpstr>仿真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>Lutao</dc:creator>
  <cp:lastModifiedBy>涛 卢</cp:lastModifiedBy>
  <cp:revision>2</cp:revision>
  <dcterms:created xsi:type="dcterms:W3CDTF">2019-04-03T13:31:14Z</dcterms:created>
  <dcterms:modified xsi:type="dcterms:W3CDTF">2019-04-03T13:46:03Z</dcterms:modified>
</cp:coreProperties>
</file>

<file path=docProps/thumbnail.jpeg>
</file>